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71" r:id="rId3"/>
    <p:sldId id="269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52" autoAdjust="0"/>
  </p:normalViewPr>
  <p:slideViewPr>
    <p:cSldViewPr>
      <p:cViewPr varScale="1">
        <p:scale>
          <a:sx n="76" d="100"/>
          <a:sy n="76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1A28C-C967-443C-A3A2-ADFD307A162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05BBC-6DEE-45FA-874D-E22F79F63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3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7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8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7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9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9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9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5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C79A-DABE-44DE-8517-37983A87FABD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1EFF-4A09-49ED-AB06-09D3FAB54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FRL Sh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502" y="1625927"/>
            <a:ext cx="4040466" cy="403532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70913"/>
            <a:ext cx="9144000" cy="1053831"/>
            <a:chOff x="0" y="70913"/>
            <a:chExt cx="9144000" cy="1053831"/>
          </a:xfrm>
        </p:grpSpPr>
        <p:pic>
          <p:nvPicPr>
            <p:cNvPr id="6" name="Picture 5" descr="AFRL Shield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8007178" y="97740"/>
              <a:ext cx="936386" cy="935194"/>
            </a:xfrm>
            <a:prstGeom prst="rect">
              <a:avLst/>
            </a:prstGeom>
          </p:spPr>
        </p:pic>
        <p:pic>
          <p:nvPicPr>
            <p:cNvPr id="7" name="Picture 8" descr="blue_std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3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/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1520" y="5636096"/>
            <a:ext cx="403244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Integrity </a:t>
            </a: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sym typeface="Wingdings" pitchFamily="2" charset="2"/>
              </a:rPr>
              <a:t> </a:t>
            </a: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Service </a:t>
            </a: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sym typeface="Wingdings" pitchFamily="2" charset="2"/>
              </a:rPr>
              <a:t> </a:t>
            </a: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Excellence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98997" y="1541104"/>
            <a:ext cx="4419600" cy="1676400"/>
          </a:xfrm>
          <a:prstGeom prst="rect">
            <a:avLst/>
          </a:prstGeom>
        </p:spPr>
        <p:txBody>
          <a:bodyPr anchor="ctr" anchorCtr="0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DMC 2017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648200" y="4797896"/>
            <a:ext cx="4038600" cy="16764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defTabSz="914400" rtl="0" eaLnBrk="1" latinLnBrk="0" hangingPunct="1"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6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 Sessions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70913"/>
            <a:ext cx="9144000" cy="1053831"/>
            <a:chOff x="0" y="70913"/>
            <a:chExt cx="9144000" cy="1053831"/>
          </a:xfrm>
        </p:grpSpPr>
        <p:pic>
          <p:nvPicPr>
            <p:cNvPr id="6" name="Picture 5" descr="AFRL Shield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8007178" y="97740"/>
              <a:ext cx="936386" cy="935194"/>
            </a:xfrm>
            <a:prstGeom prst="rect">
              <a:avLst/>
            </a:prstGeom>
          </p:spPr>
        </p:pic>
        <p:pic>
          <p:nvPicPr>
            <p:cNvPr id="7" name="Picture 8" descr="blue_std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3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304800" y="1295400"/>
            <a:ext cx="94488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3300" dirty="0" smtClean="0"/>
              <a:t>Tuesday Afternoon:  MRL Training</a:t>
            </a:r>
          </a:p>
          <a:p>
            <a:pPr lvl="2"/>
            <a:r>
              <a:rPr lang="en-US" dirty="0" smtClean="0"/>
              <a:t>Part One:  Tom Lastoskie</a:t>
            </a:r>
          </a:p>
          <a:p>
            <a:pPr lvl="2"/>
            <a:r>
              <a:rPr lang="en-US" dirty="0" smtClean="0"/>
              <a:t>Part Two:  Dave Karr</a:t>
            </a:r>
          </a:p>
          <a:p>
            <a:pPr lvl="1"/>
            <a:r>
              <a:rPr lang="en-US" dirty="0" smtClean="0"/>
              <a:t>Wednesday Afternoon:  MRL Activities/Best Practices</a:t>
            </a:r>
          </a:p>
          <a:p>
            <a:pPr lvl="2"/>
            <a:r>
              <a:rPr lang="en-US" dirty="0" smtClean="0"/>
              <a:t>OSD Perspective:  Rob Gold</a:t>
            </a:r>
          </a:p>
          <a:p>
            <a:pPr lvl="2"/>
            <a:r>
              <a:rPr lang="en-US" dirty="0" smtClean="0"/>
              <a:t>MRL Working Group Activities:  Scott Pearl</a:t>
            </a:r>
          </a:p>
          <a:p>
            <a:pPr lvl="2"/>
            <a:r>
              <a:rPr lang="en-US" dirty="0" smtClean="0"/>
              <a:t>MRL/AS6500 Integration:  Dave Karr</a:t>
            </a:r>
          </a:p>
          <a:p>
            <a:pPr lvl="2"/>
            <a:r>
              <a:rPr lang="en-US" dirty="0" smtClean="0"/>
              <a:t>MRL Assessment Tool:  Elizabeth </a:t>
            </a:r>
            <a:r>
              <a:rPr lang="en-US" dirty="0" err="1" smtClean="0"/>
              <a:t>Loiacono</a:t>
            </a:r>
            <a:endParaRPr lang="en-US" dirty="0" smtClean="0"/>
          </a:p>
          <a:p>
            <a:pPr lvl="2"/>
            <a:r>
              <a:rPr lang="en-US" dirty="0" smtClean="0"/>
              <a:t>Industry Case Studies</a:t>
            </a:r>
          </a:p>
          <a:p>
            <a:pPr lvl="3"/>
            <a:r>
              <a:rPr lang="en-US" dirty="0" smtClean="0"/>
              <a:t>Jeffrey </a:t>
            </a:r>
            <a:r>
              <a:rPr lang="en-US" dirty="0" err="1" smtClean="0"/>
              <a:t>Shubrooks</a:t>
            </a:r>
            <a:r>
              <a:rPr lang="en-US" dirty="0" smtClean="0"/>
              <a:t>, Raytheon</a:t>
            </a:r>
          </a:p>
          <a:p>
            <a:pPr lvl="3"/>
            <a:r>
              <a:rPr lang="en-US" dirty="0" smtClean="0"/>
              <a:t>Lane Ballard, Boeing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8390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50 Attended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Afternoon Sessions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70913"/>
            <a:ext cx="9144000" cy="1053831"/>
            <a:chOff x="0" y="70913"/>
            <a:chExt cx="9144000" cy="1053831"/>
          </a:xfrm>
        </p:grpSpPr>
        <p:pic>
          <p:nvPicPr>
            <p:cNvPr id="6" name="Picture 5" descr="AFRL Shield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8007178" y="97740"/>
              <a:ext cx="936386" cy="935194"/>
            </a:xfrm>
            <a:prstGeom prst="rect">
              <a:avLst/>
            </a:prstGeom>
          </p:spPr>
        </p:pic>
        <p:pic>
          <p:nvPicPr>
            <p:cNvPr id="7" name="Picture 8" descr="blue_std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3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2074" y="1246248"/>
            <a:ext cx="8890909" cy="51054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#1:  Composites, 70 attendees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#10:  Tom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Lastoskie’s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MRL Training, 45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#17:  MRL Working Group Activities, 40.7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#22:  Manufacturing Roundtable, 34.7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#24:  Dave Karr’s MRL Training, 34.3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#27:  MRL Best Practices, 33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9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Takeaways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70913"/>
            <a:ext cx="9144000" cy="1053831"/>
            <a:chOff x="0" y="70913"/>
            <a:chExt cx="9144000" cy="1053831"/>
          </a:xfrm>
        </p:grpSpPr>
        <p:pic>
          <p:nvPicPr>
            <p:cNvPr id="6" name="Picture 5" descr="AFRL Shield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8007178" y="97740"/>
              <a:ext cx="936386" cy="935194"/>
            </a:xfrm>
            <a:prstGeom prst="rect">
              <a:avLst/>
            </a:prstGeom>
          </p:spPr>
        </p:pic>
        <p:pic>
          <p:nvPicPr>
            <p:cNvPr id="7" name="Picture 8" descr="blue_std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3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2074" y="1246248"/>
            <a:ext cx="8890909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Good audience, appeared to be engaged and asking good questions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 were not just talking to an MRL Working Group audience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Boeing presentation would be good for a morning industry slot at DMC 2018—spoke with Navy hosts about that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Any topics come up that would be worthwhile to explore for this year’s sessions?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8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174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2017 Sessions</vt:lpstr>
      <vt:lpstr>Top 50 Attended  Afternoon Sessions</vt:lpstr>
      <vt:lpstr>Takeaways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Davisai</dc:creator>
  <cp:lastModifiedBy>Jim Morgan</cp:lastModifiedBy>
  <cp:revision>117</cp:revision>
  <dcterms:created xsi:type="dcterms:W3CDTF">2014-11-05T13:44:30Z</dcterms:created>
  <dcterms:modified xsi:type="dcterms:W3CDTF">2018-01-18T19:23:41Z</dcterms:modified>
</cp:coreProperties>
</file>